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jpeg" ContentType="image/jpeg"/>
  <Override PartName="/ppt/media/image5.png" ContentType="image/png"/>
  <Override PartName="/ppt/media/image10.png" ContentType="image/png"/>
  <Override PartName="/ppt/media/image2.jpeg" ContentType="image/jpeg"/>
  <Override PartName="/ppt/media/image3.jpeg" ContentType="image/jpeg"/>
  <Override PartName="/ppt/media/image4.jpeg" ContentType="image/jpe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8" name="PlaceHolder 2"/>
          <p:cNvSpPr>
            <a:spLocks noGrp="1"/>
          </p:cNvSpPr>
          <p:nvPr>
            <p:ph type="body"/>
          </p:nvPr>
        </p:nvSpPr>
        <p:spPr>
          <a:xfrm>
            <a:off x="1447200" y="201096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29" name="PlaceHolder 3"/>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1"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32"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5"/>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6" name="PlaceHolder 2"/>
          <p:cNvSpPr>
            <a:spLocks noGrp="1"/>
          </p:cNvSpPr>
          <p:nvPr>
            <p:ph type="body"/>
          </p:nvPr>
        </p:nvSpPr>
        <p:spPr>
          <a:xfrm>
            <a:off x="144720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37" name="PlaceHolder 3"/>
          <p:cNvSpPr>
            <a:spLocks noGrp="1"/>
          </p:cNvSpPr>
          <p:nvPr>
            <p:ph type="body"/>
          </p:nvPr>
        </p:nvSpPr>
        <p:spPr>
          <a:xfrm>
            <a:off x="221328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38" name="PlaceHolder 4"/>
          <p:cNvSpPr>
            <a:spLocks noGrp="1"/>
          </p:cNvSpPr>
          <p:nvPr>
            <p:ph type="body"/>
          </p:nvPr>
        </p:nvSpPr>
        <p:spPr>
          <a:xfrm>
            <a:off x="297972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39" name="PlaceHolder 5"/>
          <p:cNvSpPr>
            <a:spLocks noGrp="1"/>
          </p:cNvSpPr>
          <p:nvPr>
            <p:ph type="body"/>
          </p:nvPr>
        </p:nvSpPr>
        <p:spPr>
          <a:xfrm>
            <a:off x="144720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40" name="PlaceHolder 6"/>
          <p:cNvSpPr>
            <a:spLocks noGrp="1"/>
          </p:cNvSpPr>
          <p:nvPr>
            <p:ph type="body"/>
          </p:nvPr>
        </p:nvSpPr>
        <p:spPr>
          <a:xfrm>
            <a:off x="221328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41" name="PlaceHolder 7"/>
          <p:cNvSpPr>
            <a:spLocks noGrp="1"/>
          </p:cNvSpPr>
          <p:nvPr>
            <p:ph type="body"/>
          </p:nvPr>
        </p:nvSpPr>
        <p:spPr>
          <a:xfrm>
            <a:off x="297972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type="subTitle"/>
          </p:nvPr>
        </p:nvSpPr>
        <p:spPr>
          <a:xfrm>
            <a:off x="1447200" y="2010960"/>
            <a:ext cx="2266200" cy="3447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type="body"/>
          </p:nvPr>
        </p:nvSpPr>
        <p:spPr>
          <a:xfrm>
            <a:off x="1447200" y="2010960"/>
            <a:ext cx="226620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54"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449360" y="804960"/>
            <a:ext cx="9604800" cy="4908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59"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60"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subTitle"/>
          </p:nvPr>
        </p:nvSpPr>
        <p:spPr>
          <a:xfrm>
            <a:off x="1447200" y="2010960"/>
            <a:ext cx="2266200" cy="3447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64" name="PlaceHolder 4"/>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6"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67"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68" name="PlaceHolder 4"/>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1447200" y="201096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3"/>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75"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76" name="PlaceHolder 5"/>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8" name="PlaceHolder 2"/>
          <p:cNvSpPr>
            <a:spLocks noGrp="1"/>
          </p:cNvSpPr>
          <p:nvPr>
            <p:ph type="body"/>
          </p:nvPr>
        </p:nvSpPr>
        <p:spPr>
          <a:xfrm>
            <a:off x="144720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79" name="PlaceHolder 3"/>
          <p:cNvSpPr>
            <a:spLocks noGrp="1"/>
          </p:cNvSpPr>
          <p:nvPr>
            <p:ph type="body"/>
          </p:nvPr>
        </p:nvSpPr>
        <p:spPr>
          <a:xfrm>
            <a:off x="221328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80" name="PlaceHolder 4"/>
          <p:cNvSpPr>
            <a:spLocks noGrp="1"/>
          </p:cNvSpPr>
          <p:nvPr>
            <p:ph type="body"/>
          </p:nvPr>
        </p:nvSpPr>
        <p:spPr>
          <a:xfrm>
            <a:off x="297972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81" name="PlaceHolder 5"/>
          <p:cNvSpPr>
            <a:spLocks noGrp="1"/>
          </p:cNvSpPr>
          <p:nvPr>
            <p:ph type="body"/>
          </p:nvPr>
        </p:nvSpPr>
        <p:spPr>
          <a:xfrm>
            <a:off x="144720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82" name="PlaceHolder 6"/>
          <p:cNvSpPr>
            <a:spLocks noGrp="1"/>
          </p:cNvSpPr>
          <p:nvPr>
            <p:ph type="body"/>
          </p:nvPr>
        </p:nvSpPr>
        <p:spPr>
          <a:xfrm>
            <a:off x="221328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83" name="PlaceHolder 7"/>
          <p:cNvSpPr>
            <a:spLocks noGrp="1"/>
          </p:cNvSpPr>
          <p:nvPr>
            <p:ph type="body"/>
          </p:nvPr>
        </p:nvSpPr>
        <p:spPr>
          <a:xfrm>
            <a:off x="297972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subTitle"/>
          </p:nvPr>
        </p:nvSpPr>
        <p:spPr>
          <a:xfrm>
            <a:off x="1447200" y="2010960"/>
            <a:ext cx="2266200" cy="3447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type="body"/>
          </p:nvPr>
        </p:nvSpPr>
        <p:spPr>
          <a:xfrm>
            <a:off x="1447200" y="2010960"/>
            <a:ext cx="226620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97"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 name="PlaceHolder 2"/>
          <p:cNvSpPr>
            <a:spLocks noGrp="1"/>
          </p:cNvSpPr>
          <p:nvPr>
            <p:ph type="body"/>
          </p:nvPr>
        </p:nvSpPr>
        <p:spPr>
          <a:xfrm>
            <a:off x="1447200" y="2010960"/>
            <a:ext cx="226620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1449360" y="804960"/>
            <a:ext cx="9604800" cy="4908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02"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103"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106"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07" name="PlaceHolder 4"/>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0"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4"/>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type="body"/>
          </p:nvPr>
        </p:nvSpPr>
        <p:spPr>
          <a:xfrm>
            <a:off x="1447200" y="201096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4" name="PlaceHolder 3"/>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6"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7"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8"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19" name="PlaceHolder 5"/>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type="body"/>
          </p:nvPr>
        </p:nvSpPr>
        <p:spPr>
          <a:xfrm>
            <a:off x="144720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122" name="PlaceHolder 3"/>
          <p:cNvSpPr>
            <a:spLocks noGrp="1"/>
          </p:cNvSpPr>
          <p:nvPr>
            <p:ph type="body"/>
          </p:nvPr>
        </p:nvSpPr>
        <p:spPr>
          <a:xfrm>
            <a:off x="221328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123" name="PlaceHolder 4"/>
          <p:cNvSpPr>
            <a:spLocks noGrp="1"/>
          </p:cNvSpPr>
          <p:nvPr>
            <p:ph type="body"/>
          </p:nvPr>
        </p:nvSpPr>
        <p:spPr>
          <a:xfrm>
            <a:off x="2979720" y="201096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124" name="PlaceHolder 5"/>
          <p:cNvSpPr>
            <a:spLocks noGrp="1"/>
          </p:cNvSpPr>
          <p:nvPr>
            <p:ph type="body"/>
          </p:nvPr>
        </p:nvSpPr>
        <p:spPr>
          <a:xfrm>
            <a:off x="144720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125" name="PlaceHolder 6"/>
          <p:cNvSpPr>
            <a:spLocks noGrp="1"/>
          </p:cNvSpPr>
          <p:nvPr>
            <p:ph type="body"/>
          </p:nvPr>
        </p:nvSpPr>
        <p:spPr>
          <a:xfrm>
            <a:off x="221328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
        <p:nvSpPr>
          <p:cNvPr id="126" name="PlaceHolder 7"/>
          <p:cNvSpPr>
            <a:spLocks noGrp="1"/>
          </p:cNvSpPr>
          <p:nvPr>
            <p:ph type="body"/>
          </p:nvPr>
        </p:nvSpPr>
        <p:spPr>
          <a:xfrm>
            <a:off x="2979720" y="3812040"/>
            <a:ext cx="729360" cy="1644480"/>
          </a:xfrm>
          <a:prstGeom prst="rect">
            <a:avLst/>
          </a:prstGeom>
        </p:spPr>
        <p:txBody>
          <a:bodyPr lIns="0" rIns="0" tIns="0" bIns="0">
            <a:normAutofit fontScale="87000"/>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12"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449360" y="804960"/>
            <a:ext cx="9604800" cy="4908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3"/>
          <p:cNvSpPr>
            <a:spLocks noGrp="1"/>
          </p:cNvSpPr>
          <p:nvPr>
            <p:ph type="body"/>
          </p:nvPr>
        </p:nvSpPr>
        <p:spPr>
          <a:xfrm>
            <a:off x="260856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18" name="PlaceHolder 4"/>
          <p:cNvSpPr>
            <a:spLocks noGrp="1"/>
          </p:cNvSpPr>
          <p:nvPr>
            <p:ph type="body"/>
          </p:nvPr>
        </p:nvSpPr>
        <p:spPr>
          <a:xfrm>
            <a:off x="144720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1447200" y="2010960"/>
            <a:ext cx="1105560" cy="344772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22" name="PlaceHolder 4"/>
          <p:cNvSpPr>
            <a:spLocks noGrp="1"/>
          </p:cNvSpPr>
          <p:nvPr>
            <p:ph type="body"/>
          </p:nvPr>
        </p:nvSpPr>
        <p:spPr>
          <a:xfrm>
            <a:off x="2608560" y="381204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49360" y="804960"/>
            <a:ext cx="9604800" cy="105876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144720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3"/>
          <p:cNvSpPr>
            <a:spLocks noGrp="1"/>
          </p:cNvSpPr>
          <p:nvPr>
            <p:ph type="body"/>
          </p:nvPr>
        </p:nvSpPr>
        <p:spPr>
          <a:xfrm>
            <a:off x="2608560" y="2010960"/>
            <a:ext cx="1105560" cy="1644480"/>
          </a:xfrm>
          <a:prstGeom prst="rect">
            <a:avLst/>
          </a:prstGeom>
        </p:spPr>
        <p:txBody>
          <a:bodyPr lIns="0" rIns="0" tIns="0" bIns="0">
            <a:normAutofit/>
          </a:bodyPr>
          <a:p>
            <a:endParaRPr b="0" lang="en-US" sz="1800" spc="-1" strike="noStrike">
              <a:solidFill>
                <a:srgbClr val="000000"/>
              </a:solidFill>
              <a:latin typeface="Arial"/>
            </a:endParaRPr>
          </a:p>
        </p:txBody>
      </p:sp>
      <p:sp>
        <p:nvSpPr>
          <p:cNvPr id="26" name="PlaceHolder 4"/>
          <p:cNvSpPr>
            <a:spLocks noGrp="1"/>
          </p:cNvSpPr>
          <p:nvPr>
            <p:ph type="body"/>
          </p:nvPr>
        </p:nvSpPr>
        <p:spPr>
          <a:xfrm>
            <a:off x="1447200" y="3812040"/>
            <a:ext cx="2266200" cy="16444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ceae7"/>
            </a:gs>
            <a:gs pos="100000">
              <a:srgbClr val="cac6c1"/>
            </a:gs>
          </a:gsLst>
          <a:path path="circle">
            <a:fillToRect l="50000" t="10000" r="50000" b="90000"/>
          </a:path>
        </a:gradFill>
      </p:bgPr>
    </p:bg>
    <p:spTree>
      <p:nvGrpSpPr>
        <p:cNvPr id="1" name=""/>
        <p:cNvGrpSpPr/>
        <p:nvPr/>
      </p:nvGrpSpPr>
      <p:grpSpPr>
        <a:xfrm>
          <a:off x="0" y="0"/>
          <a:ext cx="0" cy="0"/>
          <a:chOff x="0" y="0"/>
          <a:chExt cx="0" cy="0"/>
        </a:xfrm>
      </p:grpSpPr>
      <p:sp>
        <p:nvSpPr>
          <p:cNvPr id="0" name="CustomShape 1"/>
          <p:cNvSpPr/>
          <p:nvPr/>
        </p:nvSpPr>
        <p:spPr>
          <a:xfrm>
            <a:off x="0" y="2019600"/>
            <a:ext cx="12191400" cy="410508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1" name="Picture 6" descr=""/>
          <p:cNvPicPr/>
          <p:nvPr/>
        </p:nvPicPr>
        <p:blipFill>
          <a:blip r:embed="rId2"/>
          <a:srcRect l="0" t="1526" r="0" b="-1526"/>
          <a:stretch/>
        </p:blipFill>
        <p:spPr>
          <a:xfrm>
            <a:off x="0" y="6126480"/>
            <a:ext cx="12191400" cy="742320"/>
          </a:xfrm>
          <a:prstGeom prst="rect">
            <a:avLst/>
          </a:prstGeom>
          <a:ln>
            <a:noFill/>
          </a:ln>
        </p:spPr>
      </p:pic>
      <p:sp>
        <p:nvSpPr>
          <p:cNvPr id="2"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3" name="Line 3"/>
          <p:cNvSpPr/>
          <p:nvPr/>
        </p:nvSpPr>
        <p:spPr>
          <a:xfrm>
            <a:off x="2417760" y="3528360"/>
            <a:ext cx="8636760" cy="0"/>
          </a:xfrm>
          <a:prstGeom prst="line">
            <a:avLst/>
          </a:prstGeom>
          <a:ln w="31680">
            <a:round/>
          </a:ln>
        </p:spPr>
        <p:style>
          <a:lnRef idx="3">
            <a:schemeClr val="accent1"/>
          </a:lnRef>
          <a:fillRef idx="0">
            <a:schemeClr val="accent1"/>
          </a:fillRef>
          <a:effectRef idx="2">
            <a:schemeClr val="accent1"/>
          </a:effectRef>
          <a:fontRef idx="minor"/>
        </p:style>
      </p:sp>
      <p:sp>
        <p:nvSpPr>
          <p:cNvPr id="4" name="PlaceHolder 4"/>
          <p:cNvSpPr>
            <a:spLocks noGrp="1"/>
          </p:cNvSpPr>
          <p:nvPr>
            <p:ph type="title"/>
          </p:nvPr>
        </p:nvSpPr>
        <p:spPr>
          <a:xfrm>
            <a:off x="1449360" y="804960"/>
            <a:ext cx="9604800" cy="1058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ceae7"/>
            </a:gs>
            <a:gs pos="100000">
              <a:srgbClr val="cac6c1"/>
            </a:gs>
          </a:gsLst>
          <a:path path="circle">
            <a:fillToRect l="50000" t="10000" r="50000" b="90000"/>
          </a:path>
        </a:gradFill>
      </p:bgPr>
    </p:bg>
    <p:spTree>
      <p:nvGrpSpPr>
        <p:cNvPr id="1" name=""/>
        <p:cNvGrpSpPr/>
        <p:nvPr/>
      </p:nvGrpSpPr>
      <p:grpSpPr>
        <a:xfrm>
          <a:off x="0" y="0"/>
          <a:ext cx="0" cy="0"/>
          <a:chOff x="0" y="0"/>
          <a:chExt cx="0" cy="0"/>
        </a:xfrm>
      </p:grpSpPr>
      <p:sp>
        <p:nvSpPr>
          <p:cNvPr id="42" name="CustomShape 1"/>
          <p:cNvSpPr/>
          <p:nvPr/>
        </p:nvSpPr>
        <p:spPr>
          <a:xfrm>
            <a:off x="0" y="2019600"/>
            <a:ext cx="12191400" cy="410508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43" name="Picture 6" descr=""/>
          <p:cNvPicPr/>
          <p:nvPr/>
        </p:nvPicPr>
        <p:blipFill>
          <a:blip r:embed="rId2"/>
          <a:srcRect l="0" t="1526" r="0" b="-1526"/>
          <a:stretch/>
        </p:blipFill>
        <p:spPr>
          <a:xfrm>
            <a:off x="0" y="6126480"/>
            <a:ext cx="12191400" cy="742320"/>
          </a:xfrm>
          <a:prstGeom prst="rect">
            <a:avLst/>
          </a:prstGeom>
          <a:ln>
            <a:noFill/>
          </a:ln>
        </p:spPr>
      </p:pic>
      <p:sp>
        <p:nvSpPr>
          <p:cNvPr id="44"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45" name="Line 3"/>
          <p:cNvSpPr/>
          <p:nvPr/>
        </p:nvSpPr>
        <p:spPr>
          <a:xfrm>
            <a:off x="1453680" y="1846800"/>
            <a:ext cx="9607680" cy="0"/>
          </a:xfrm>
          <a:prstGeom prst="line">
            <a:avLst/>
          </a:prstGeom>
          <a:ln w="31680">
            <a:round/>
          </a:ln>
        </p:spPr>
        <p:style>
          <a:lnRef idx="3">
            <a:schemeClr val="accent1"/>
          </a:lnRef>
          <a:fillRef idx="0">
            <a:schemeClr val="accent1"/>
          </a:fillRef>
          <a:effectRef idx="2">
            <a:schemeClr val="accent1"/>
          </a:effectRef>
          <a:fontRef idx="minor"/>
        </p:style>
      </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ceae7"/>
            </a:gs>
            <a:gs pos="100000">
              <a:srgbClr val="cac6c1"/>
            </a:gs>
          </a:gsLst>
          <a:path path="circle">
            <a:fillToRect l="50000" t="10000" r="50000" b="90000"/>
          </a:path>
        </a:gradFill>
      </p:bgPr>
    </p:bg>
    <p:spTree>
      <p:nvGrpSpPr>
        <p:cNvPr id="1" name=""/>
        <p:cNvGrpSpPr/>
        <p:nvPr/>
      </p:nvGrpSpPr>
      <p:grpSpPr>
        <a:xfrm>
          <a:off x="0" y="0"/>
          <a:ext cx="0" cy="0"/>
          <a:chOff x="0" y="0"/>
          <a:chExt cx="0" cy="0"/>
        </a:xfrm>
      </p:grpSpPr>
      <p:sp>
        <p:nvSpPr>
          <p:cNvPr id="84" name="CustomShape 1"/>
          <p:cNvSpPr/>
          <p:nvPr/>
        </p:nvSpPr>
        <p:spPr>
          <a:xfrm>
            <a:off x="0" y="2019600"/>
            <a:ext cx="12191400" cy="410508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85" name="Picture 6" descr=""/>
          <p:cNvPicPr/>
          <p:nvPr/>
        </p:nvPicPr>
        <p:blipFill>
          <a:blip r:embed="rId2"/>
          <a:srcRect l="0" t="1526" r="0" b="-1526"/>
          <a:stretch/>
        </p:blipFill>
        <p:spPr>
          <a:xfrm>
            <a:off x="0" y="6126480"/>
            <a:ext cx="12191400" cy="742320"/>
          </a:xfrm>
          <a:prstGeom prst="rect">
            <a:avLst/>
          </a:prstGeom>
          <a:ln>
            <a:noFill/>
          </a:ln>
        </p:spPr>
      </p:pic>
      <p:sp>
        <p:nvSpPr>
          <p:cNvPr id="86"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87" name="Line 3"/>
          <p:cNvSpPr/>
          <p:nvPr/>
        </p:nvSpPr>
        <p:spPr>
          <a:xfrm>
            <a:off x="1453680" y="1846800"/>
            <a:ext cx="9607680" cy="0"/>
          </a:xfrm>
          <a:prstGeom prst="line">
            <a:avLst/>
          </a:prstGeom>
          <a:ln w="31680">
            <a:round/>
          </a:ln>
        </p:spPr>
        <p:style>
          <a:lnRef idx="3">
            <a:schemeClr val="accent1"/>
          </a:lnRef>
          <a:fillRef idx="0">
            <a:schemeClr val="accent1"/>
          </a:fillRef>
          <a:effectRef idx="2">
            <a:schemeClr val="accent1"/>
          </a:effectRef>
          <a:fontRef idx="minor"/>
        </p:style>
      </p:sp>
      <p:sp>
        <p:nvSpPr>
          <p:cNvPr id="88" name="PlaceHolder 4"/>
          <p:cNvSpPr>
            <a:spLocks noGrp="1"/>
          </p:cNvSpPr>
          <p:nvPr>
            <p:ph type="title"/>
          </p:nvPr>
        </p:nvSpPr>
        <p:spPr>
          <a:xfrm>
            <a:off x="1449360" y="804960"/>
            <a:ext cx="9604800" cy="105876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9" name="PlaceHolder 5"/>
          <p:cNvSpPr>
            <a:spLocks noGrp="1"/>
          </p:cNvSpPr>
          <p:nvPr>
            <p:ph type="body"/>
          </p:nvPr>
        </p:nvSpPr>
        <p:spPr>
          <a:xfrm>
            <a:off x="1447200" y="2010960"/>
            <a:ext cx="2266200" cy="3447720"/>
          </a:xfrm>
          <a:prstGeom prst="rect">
            <a:avLst/>
          </a:prstGeom>
        </p:spPr>
        <p:txBody>
          <a:bodyPr lIns="0" rIns="0" tIns="0" bIns="0">
            <a:normAutofit fontScale="7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0" name="PlaceHolder 6"/>
          <p:cNvSpPr>
            <a:spLocks noGrp="1"/>
          </p:cNvSpPr>
          <p:nvPr>
            <p:ph type="body"/>
          </p:nvPr>
        </p:nvSpPr>
        <p:spPr>
          <a:xfrm>
            <a:off x="3827520" y="2010960"/>
            <a:ext cx="2266200" cy="3447720"/>
          </a:xfrm>
          <a:prstGeom prst="rect">
            <a:avLst/>
          </a:prstGeom>
        </p:spPr>
        <p:txBody>
          <a:bodyPr lIns="0" rIns="0" tIns="0" bIns="0">
            <a:normAutofit fontScale="7000"/>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2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27" name="Picture 4" descr=""/>
          <p:cNvPicPr/>
          <p:nvPr/>
        </p:nvPicPr>
        <p:blipFill>
          <a:blip r:embed="rId1"/>
          <a:stretch/>
        </p:blipFill>
        <p:spPr>
          <a:xfrm>
            <a:off x="-3240" y="0"/>
            <a:ext cx="12191400" cy="6857280"/>
          </a:xfrm>
          <a:prstGeom prst="rect">
            <a:avLst/>
          </a:prstGeom>
          <a:ln>
            <a:noFill/>
          </a:ln>
        </p:spPr>
      </p:pic>
      <p:sp>
        <p:nvSpPr>
          <p:cNvPr id="128" name="CustomShape 1"/>
          <p:cNvSpPr/>
          <p:nvPr/>
        </p:nvSpPr>
        <p:spPr>
          <a:xfrm>
            <a:off x="437040" y="615240"/>
            <a:ext cx="3213720" cy="1709280"/>
          </a:xfrm>
          <a:prstGeom prst="rect">
            <a:avLst/>
          </a:prstGeom>
          <a:noFill/>
          <a:ln>
            <a:noFill/>
          </a:ln>
        </p:spPr>
        <p:style>
          <a:lnRef idx="0"/>
          <a:fillRef idx="0"/>
          <a:effectRef idx="0"/>
          <a:fontRef idx="minor"/>
        </p:style>
        <p:txBody>
          <a:bodyPr lIns="90000" rIns="90000" tIns="45000" bIns="0" anchor="b">
            <a:normAutofit fontScale="42000"/>
          </a:bodyPr>
          <a:p>
            <a:pPr algn="ctr">
              <a:lnSpc>
                <a:spcPct val="90000"/>
              </a:lnSpc>
            </a:pPr>
            <a:r>
              <a:rPr b="0" lang="en-US" sz="4400" spc="-1" strike="noStrike" cap="all">
                <a:solidFill>
                  <a:srgbClr val="000000"/>
                </a:solidFill>
                <a:latin typeface="Gill Sans MT"/>
                <a:ea typeface="DejaVu Sans"/>
              </a:rPr>
              <a:t>LORAX-</a:t>
            </a:r>
            <a:br/>
            <a:r>
              <a:rPr b="0" lang="en-US" sz="4400" spc="-1" strike="noStrike" cap="all">
                <a:solidFill>
                  <a:srgbClr val="000000"/>
                </a:solidFill>
                <a:latin typeface="Gill Sans MT"/>
                <a:ea typeface="DejaVu Sans"/>
              </a:rPr>
              <a:t>Train management system</a:t>
            </a:r>
            <a:endParaRPr b="0" lang="en-IN" sz="4400" spc="-1" strike="noStrike">
              <a:latin typeface="Arial"/>
            </a:endParaRPr>
          </a:p>
        </p:txBody>
      </p:sp>
      <p:sp>
        <p:nvSpPr>
          <p:cNvPr id="129" name="CustomShape 2"/>
          <p:cNvSpPr/>
          <p:nvPr/>
        </p:nvSpPr>
        <p:spPr>
          <a:xfrm>
            <a:off x="8834400" y="3659760"/>
            <a:ext cx="3594240" cy="1933560"/>
          </a:xfrm>
          <a:prstGeom prst="rect">
            <a:avLst/>
          </a:prstGeom>
          <a:noFill/>
          <a:ln>
            <a:noFill/>
          </a:ln>
        </p:spPr>
        <p:style>
          <a:lnRef idx="0"/>
          <a:fillRef idx="0"/>
          <a:effectRef idx="0"/>
          <a:fontRef idx="minor"/>
        </p:style>
        <p:txBody>
          <a:bodyPr lIns="90000" rIns="90000" tIns="91440" bIns="91440">
            <a:normAutofit/>
          </a:bodyPr>
          <a:p>
            <a:pPr>
              <a:lnSpc>
                <a:spcPct val="100000"/>
              </a:lnSpc>
              <a:spcBef>
                <a:spcPts val="1001"/>
              </a:spcBef>
            </a:pPr>
            <a:r>
              <a:rPr b="0" lang="en-US" sz="1600" spc="-1" strike="noStrike" cap="all">
                <a:solidFill>
                  <a:srgbClr val="ffffff"/>
                </a:solidFill>
                <a:latin typeface="Gill Sans MT"/>
                <a:ea typeface="DejaVu Sans"/>
              </a:rPr>
              <a:t>SHAAN KUMAR (TEAM LEADER)</a:t>
            </a:r>
            <a:endParaRPr b="0" lang="en-IN" sz="1600" spc="-1" strike="noStrike">
              <a:latin typeface="Arial"/>
            </a:endParaRPr>
          </a:p>
          <a:p>
            <a:pPr>
              <a:lnSpc>
                <a:spcPct val="100000"/>
              </a:lnSpc>
              <a:spcBef>
                <a:spcPts val="1001"/>
              </a:spcBef>
            </a:pPr>
            <a:r>
              <a:rPr b="0" lang="en-US" sz="1600" spc="-1" strike="noStrike" cap="all">
                <a:solidFill>
                  <a:srgbClr val="ffffff"/>
                </a:solidFill>
                <a:latin typeface="Gill Sans MT"/>
                <a:ea typeface="DejaVu Sans"/>
              </a:rPr>
              <a:t>MD ZUHAIR </a:t>
            </a:r>
            <a:endParaRPr b="0" lang="en-IN" sz="1600" spc="-1" strike="noStrike">
              <a:latin typeface="Arial"/>
            </a:endParaRPr>
          </a:p>
          <a:p>
            <a:pPr>
              <a:lnSpc>
                <a:spcPct val="100000"/>
              </a:lnSpc>
              <a:spcBef>
                <a:spcPts val="1001"/>
              </a:spcBef>
            </a:pPr>
            <a:r>
              <a:rPr b="0" lang="en-US" sz="1600" spc="-1" strike="noStrike" cap="all">
                <a:solidFill>
                  <a:srgbClr val="ffffff"/>
                </a:solidFill>
                <a:latin typeface="Gill Sans MT"/>
                <a:ea typeface="DejaVu Sans"/>
              </a:rPr>
              <a:t>NARESH KUMAR</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371600" y="0"/>
            <a:ext cx="9604800" cy="10587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latin typeface="Gill Sans MT"/>
                <a:ea typeface="DejaVu Sans"/>
              </a:rPr>
              <a:t>About us-</a:t>
            </a:r>
            <a:endParaRPr b="0" lang="en-IN" sz="1800" spc="-1" strike="noStrike">
              <a:latin typeface="Arial"/>
            </a:endParaRPr>
          </a:p>
        </p:txBody>
      </p:sp>
      <p:pic>
        <p:nvPicPr>
          <p:cNvPr id="153" name="Picture 2" descr=""/>
          <p:cNvPicPr/>
          <p:nvPr/>
        </p:nvPicPr>
        <p:blipFill>
          <a:blip r:embed="rId1"/>
          <a:stretch/>
        </p:blipFill>
        <p:spPr>
          <a:xfrm>
            <a:off x="1447920" y="762120"/>
            <a:ext cx="9753120" cy="5229000"/>
          </a:xfrm>
          <a:prstGeom prst="rect">
            <a:avLst/>
          </a:prstGeom>
          <a:ln w="936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451520" y="804600"/>
            <a:ext cx="9602640" cy="1048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3200" spc="-1" strike="noStrike" cap="all">
                <a:solidFill>
                  <a:srgbClr val="000000"/>
                </a:solidFill>
                <a:latin typeface="Gill Sans MT"/>
                <a:ea typeface="DejaVu Sans"/>
              </a:rPr>
              <a:t>OBJECTIVE</a:t>
            </a:r>
            <a:endParaRPr b="0" lang="en-IN" sz="3200" spc="-1" strike="noStrike">
              <a:latin typeface="Arial"/>
            </a:endParaRPr>
          </a:p>
        </p:txBody>
      </p:sp>
      <p:sp>
        <p:nvSpPr>
          <p:cNvPr id="131" name="CustomShape 2"/>
          <p:cNvSpPr/>
          <p:nvPr/>
        </p:nvSpPr>
        <p:spPr>
          <a:xfrm>
            <a:off x="1451520" y="2015640"/>
            <a:ext cx="9602640" cy="3449880"/>
          </a:xfrm>
          <a:prstGeom prst="rect">
            <a:avLst/>
          </a:prstGeom>
          <a:noFill/>
          <a:ln>
            <a:noFill/>
          </a:ln>
        </p:spPr>
        <p:style>
          <a:lnRef idx="0"/>
          <a:fillRef idx="0"/>
          <a:effectRef idx="0"/>
          <a:fontRef idx="minor"/>
        </p:style>
        <p:txBody>
          <a:bodyPr lIns="90000" rIns="90000" tIns="45000" bIns="45000">
            <a:noAutofit/>
          </a:bodyPr>
          <a:p>
            <a:pPr marL="228600" indent="-227880">
              <a:lnSpc>
                <a:spcPct val="120000"/>
              </a:lnSpc>
              <a:spcBef>
                <a:spcPts val="1001"/>
              </a:spcBef>
              <a:buClr>
                <a:srgbClr val="b71e42"/>
              </a:buClr>
              <a:buFont typeface="Arial"/>
              <a:buChar char="•"/>
            </a:pPr>
            <a:r>
              <a:rPr b="0" lang="en-IN" sz="2400" spc="-1" strike="noStrike">
                <a:solidFill>
                  <a:srgbClr val="000000"/>
                </a:solidFill>
                <a:latin typeface="Calibri"/>
                <a:ea typeface="Calibri"/>
              </a:rPr>
              <a:t>We built an web application, where passengers can sign-up and then login to book tickets by setting the destination of the passenger and where the passenger will be taking the train. This web app was made to simplify the ticket booking process.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451520" y="804600"/>
            <a:ext cx="9602640" cy="1048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3200" spc="-1" strike="noStrike" cap="all">
                <a:solidFill>
                  <a:srgbClr val="000000"/>
                </a:solidFill>
                <a:latin typeface="Gill Sans MT"/>
                <a:ea typeface="DejaVu Sans"/>
              </a:rPr>
              <a:t>MOTIVATION</a:t>
            </a:r>
            <a:endParaRPr b="0" lang="en-IN" sz="3200" spc="-1" strike="noStrike">
              <a:latin typeface="Arial"/>
            </a:endParaRPr>
          </a:p>
        </p:txBody>
      </p:sp>
      <p:sp>
        <p:nvSpPr>
          <p:cNvPr id="133" name="CustomShape 2"/>
          <p:cNvSpPr/>
          <p:nvPr/>
        </p:nvSpPr>
        <p:spPr>
          <a:xfrm>
            <a:off x="1451520" y="2015640"/>
            <a:ext cx="9602640" cy="3449880"/>
          </a:xfrm>
          <a:prstGeom prst="rect">
            <a:avLst/>
          </a:prstGeom>
          <a:noFill/>
          <a:ln>
            <a:noFill/>
          </a:ln>
        </p:spPr>
        <p:style>
          <a:lnRef idx="0"/>
          <a:fillRef idx="0"/>
          <a:effectRef idx="0"/>
          <a:fontRef idx="minor"/>
        </p:style>
        <p:txBody>
          <a:bodyPr lIns="90000" rIns="90000" tIns="45000" bIns="45000">
            <a:noAutofit/>
          </a:bodyPr>
          <a:p>
            <a:pPr marL="228600" indent="-227880">
              <a:lnSpc>
                <a:spcPct val="120000"/>
              </a:lnSpc>
              <a:spcBef>
                <a:spcPts val="1001"/>
              </a:spcBef>
              <a:buClr>
                <a:srgbClr val="b71e42"/>
              </a:buClr>
              <a:buFont typeface="Arial"/>
              <a:buChar char="•"/>
            </a:pPr>
            <a:r>
              <a:rPr b="0" lang="en-US" sz="2000" spc="-1" strike="noStrike">
                <a:solidFill>
                  <a:srgbClr val="000000"/>
                </a:solidFill>
                <a:latin typeface="Gill Sans MT"/>
                <a:ea typeface="DejaVu Sans"/>
              </a:rPr>
              <a:t>The motivation of making this train e-ticket booking was that, people can easily book tickets online in a really straight forward way.</a:t>
            </a:r>
            <a:br/>
            <a:r>
              <a:rPr b="0" lang="en-US" sz="2000" spc="-1" strike="noStrike">
                <a:solidFill>
                  <a:srgbClr val="000000"/>
                </a:solidFill>
                <a:latin typeface="Gill Sans MT"/>
                <a:ea typeface="DejaVu Sans"/>
              </a:rPr>
              <a:t>The ticket booking system we made, is really easy to use and handle, and is really a user friendly one.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451520" y="804600"/>
            <a:ext cx="9602640" cy="1048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3600" spc="-1" strike="noStrike" cap="all">
                <a:solidFill>
                  <a:srgbClr val="000000"/>
                </a:solidFill>
                <a:latin typeface="Gill Sans MT"/>
                <a:ea typeface="DejaVu Sans"/>
              </a:rPr>
              <a:t>METHODOLOGY</a:t>
            </a:r>
            <a:endParaRPr b="0" lang="en-IN" sz="3600" spc="-1" strike="noStrike">
              <a:latin typeface="Arial"/>
            </a:endParaRPr>
          </a:p>
        </p:txBody>
      </p:sp>
      <p:sp>
        <p:nvSpPr>
          <p:cNvPr id="135" name="CustomShape 2"/>
          <p:cNvSpPr/>
          <p:nvPr/>
        </p:nvSpPr>
        <p:spPr>
          <a:xfrm>
            <a:off x="1451520" y="2015640"/>
            <a:ext cx="9602640" cy="3449880"/>
          </a:xfrm>
          <a:prstGeom prst="rect">
            <a:avLst/>
          </a:prstGeom>
          <a:noFill/>
          <a:ln>
            <a:noFill/>
          </a:ln>
        </p:spPr>
        <p:style>
          <a:lnRef idx="0"/>
          <a:fillRef idx="0"/>
          <a:effectRef idx="0"/>
          <a:fontRef idx="minor"/>
        </p:style>
        <p:txBody>
          <a:bodyPr lIns="90000" rIns="90000" tIns="45000" bIns="45000">
            <a:noAutofit/>
          </a:bodyPr>
          <a:p>
            <a:pPr marL="228600" indent="-227880">
              <a:lnSpc>
                <a:spcPct val="107000"/>
              </a:lnSpc>
              <a:spcBef>
                <a:spcPts val="1001"/>
              </a:spcBef>
              <a:spcAft>
                <a:spcPts val="799"/>
              </a:spcAft>
              <a:buClr>
                <a:srgbClr val="b71e42"/>
              </a:buClr>
              <a:buFont typeface="Arial"/>
              <a:buChar char="•"/>
            </a:pPr>
            <a:r>
              <a:rPr b="0" lang="en-US" sz="1800" spc="-1" strike="noStrike">
                <a:solidFill>
                  <a:srgbClr val="000000"/>
                </a:solidFill>
                <a:latin typeface="Calibri"/>
                <a:ea typeface="Calibri"/>
              </a:rPr>
              <a:t>For the database part, we used MY-SQL to store the passenger info,train info, etc. </a:t>
            </a:r>
            <a:endParaRPr b="0" lang="en-IN" sz="1800" spc="-1" strike="noStrike">
              <a:latin typeface="Arial"/>
            </a:endParaRPr>
          </a:p>
          <a:p>
            <a:pPr marL="228600" indent="-227880">
              <a:lnSpc>
                <a:spcPct val="107000"/>
              </a:lnSpc>
              <a:spcBef>
                <a:spcPts val="1001"/>
              </a:spcBef>
              <a:spcAft>
                <a:spcPts val="799"/>
              </a:spcAft>
              <a:buClr>
                <a:srgbClr val="b71e42"/>
              </a:buClr>
              <a:buFont typeface="Arial"/>
              <a:buChar char="•"/>
            </a:pPr>
            <a:r>
              <a:rPr b="0" lang="en-US" sz="1800" spc="-1" strike="noStrike">
                <a:solidFill>
                  <a:srgbClr val="000000"/>
                </a:solidFill>
                <a:latin typeface="Calibri"/>
                <a:ea typeface="Calibri"/>
              </a:rPr>
              <a:t>For the backend part we used Django 2.2.7.</a:t>
            </a:r>
            <a:endParaRPr b="0" lang="en-IN" sz="1800" spc="-1" strike="noStrike">
              <a:latin typeface="Arial"/>
            </a:endParaRPr>
          </a:p>
          <a:p>
            <a:pPr marL="228600" indent="-227880">
              <a:lnSpc>
                <a:spcPct val="107000"/>
              </a:lnSpc>
              <a:spcBef>
                <a:spcPts val="1001"/>
              </a:spcBef>
              <a:spcAft>
                <a:spcPts val="799"/>
              </a:spcAft>
              <a:buClr>
                <a:srgbClr val="b71e42"/>
              </a:buClr>
              <a:buFont typeface="Arial"/>
              <a:buChar char="•"/>
            </a:pPr>
            <a:r>
              <a:rPr b="0" lang="en-US" sz="2000" spc="-1" strike="noStrike">
                <a:solidFill>
                  <a:srgbClr val="000000"/>
                </a:solidFill>
                <a:latin typeface="Calibri"/>
                <a:ea typeface="Calibri"/>
              </a:rPr>
              <a:t>We used Python3 to do coding part of Django.</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1451520" y="804600"/>
            <a:ext cx="9602640" cy="1048680"/>
          </a:xfrm>
          <a:prstGeom prst="rect">
            <a:avLst/>
          </a:prstGeom>
          <a:noFill/>
          <a:ln>
            <a:noFill/>
          </a:ln>
        </p:spPr>
        <p:style>
          <a:lnRef idx="0"/>
          <a:fillRef idx="0"/>
          <a:effectRef idx="0"/>
          <a:fontRef idx="minor"/>
        </p:style>
        <p:txBody>
          <a:bodyPr lIns="90000" rIns="90000" tIns="45000" bIns="45000">
            <a:normAutofit/>
          </a:bodyPr>
          <a:p>
            <a:pPr>
              <a:lnSpc>
                <a:spcPct val="90000"/>
              </a:lnSpc>
            </a:pPr>
            <a:r>
              <a:rPr b="0" lang="en-US" sz="3600" spc="-1" strike="noStrike" cap="all">
                <a:solidFill>
                  <a:srgbClr val="000000"/>
                </a:solidFill>
                <a:latin typeface="Gill Sans MT"/>
                <a:ea typeface="DejaVu Sans"/>
              </a:rPr>
              <a:t>CHARACTERISTICS</a:t>
            </a:r>
            <a:br/>
            <a:r>
              <a:rPr b="0" lang="en-US" sz="3600" spc="-1" strike="noStrike" cap="all">
                <a:solidFill>
                  <a:srgbClr val="000000"/>
                </a:solidFill>
                <a:latin typeface="Gill Sans MT"/>
                <a:ea typeface="DejaVu Sans"/>
              </a:rPr>
              <a:t>AND FUNCTIONS</a:t>
            </a:r>
            <a:endParaRPr b="0" lang="en-IN" sz="3600" spc="-1" strike="noStrike">
              <a:latin typeface="Arial"/>
            </a:endParaRPr>
          </a:p>
        </p:txBody>
      </p:sp>
      <p:sp>
        <p:nvSpPr>
          <p:cNvPr id="137" name="CustomShape 2"/>
          <p:cNvSpPr/>
          <p:nvPr/>
        </p:nvSpPr>
        <p:spPr>
          <a:xfrm>
            <a:off x="1451520" y="2015640"/>
            <a:ext cx="9602640" cy="3449880"/>
          </a:xfrm>
          <a:prstGeom prst="rect">
            <a:avLst/>
          </a:prstGeom>
          <a:noFill/>
          <a:ln>
            <a:noFill/>
          </a:ln>
        </p:spPr>
        <p:style>
          <a:lnRef idx="0"/>
          <a:fillRef idx="0"/>
          <a:effectRef idx="0"/>
          <a:fontRef idx="minor"/>
        </p:style>
        <p:txBody>
          <a:bodyPr lIns="90000" rIns="90000" tIns="45000" bIns="45000">
            <a:noAutofit/>
          </a:bodyPr>
          <a:p>
            <a:pPr marL="228600" indent="-227880">
              <a:lnSpc>
                <a:spcPct val="107000"/>
              </a:lnSpc>
              <a:spcBef>
                <a:spcPts val="1001"/>
              </a:spcBef>
              <a:spcAft>
                <a:spcPts val="799"/>
              </a:spcAft>
              <a:buClr>
                <a:srgbClr val="b71e42"/>
              </a:buClr>
              <a:buFont typeface="Arial"/>
              <a:buChar char="•"/>
            </a:pPr>
            <a:r>
              <a:rPr b="0" lang="en-IN" sz="2000" spc="-1" strike="noStrike">
                <a:solidFill>
                  <a:srgbClr val="000000"/>
                </a:solidFill>
                <a:latin typeface="Calibri"/>
                <a:ea typeface="Calibri"/>
              </a:rPr>
              <a:t>We have provided a sign-up and log-in feature</a:t>
            </a:r>
            <a:endParaRPr b="0" lang="en-IN" sz="2000" spc="-1" strike="noStrike">
              <a:latin typeface="Arial"/>
            </a:endParaRPr>
          </a:p>
          <a:p>
            <a:pPr marL="228600" indent="-227880">
              <a:lnSpc>
                <a:spcPct val="107000"/>
              </a:lnSpc>
              <a:spcBef>
                <a:spcPts val="1001"/>
              </a:spcBef>
              <a:spcAft>
                <a:spcPts val="799"/>
              </a:spcAft>
              <a:buClr>
                <a:srgbClr val="b71e42"/>
              </a:buClr>
              <a:buFont typeface="Arial"/>
              <a:buChar char="•"/>
            </a:pPr>
            <a:r>
              <a:rPr b="0" lang="en-IN" sz="2000" spc="-1" strike="noStrike">
                <a:solidFill>
                  <a:srgbClr val="000000"/>
                </a:solidFill>
                <a:latin typeface="Calibri"/>
                <a:ea typeface="Calibri"/>
              </a:rPr>
              <a:t>Easy to book tickets in the project.</a:t>
            </a:r>
            <a:endParaRPr b="0" lang="en-IN" sz="2000" spc="-1" strike="noStrike">
              <a:latin typeface="Arial"/>
            </a:endParaRPr>
          </a:p>
          <a:p>
            <a:pPr marL="228600" indent="-227880">
              <a:lnSpc>
                <a:spcPct val="107000"/>
              </a:lnSpc>
              <a:spcBef>
                <a:spcPts val="1001"/>
              </a:spcBef>
              <a:spcAft>
                <a:spcPts val="799"/>
              </a:spcAft>
              <a:buClr>
                <a:srgbClr val="b71e42"/>
              </a:buClr>
              <a:buFont typeface="Arial"/>
              <a:buChar char="•"/>
            </a:pPr>
            <a:r>
              <a:rPr b="0" lang="en-IN" sz="2000" spc="-1" strike="noStrike">
                <a:solidFill>
                  <a:srgbClr val="000000"/>
                </a:solidFill>
                <a:latin typeface="Calibri"/>
                <a:ea typeface="Calibri"/>
              </a:rPr>
              <a:t>Easy to search for trains and their routes, and what is the departure time,etc.</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713160" y="253080"/>
            <a:ext cx="3498120" cy="66060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3200" spc="-1" strike="noStrike" cap="all">
                <a:solidFill>
                  <a:srgbClr val="000000"/>
                </a:solidFill>
                <a:latin typeface="Gill Sans MT"/>
                <a:ea typeface="DejaVu Sans"/>
              </a:rPr>
              <a:t>Sign Up PAGE</a:t>
            </a:r>
            <a:endParaRPr b="0" lang="en-IN" sz="3200" spc="-1" strike="noStrike">
              <a:latin typeface="Arial"/>
            </a:endParaRPr>
          </a:p>
        </p:txBody>
      </p:sp>
      <p:sp>
        <p:nvSpPr>
          <p:cNvPr id="139" name="CustomShape 2"/>
          <p:cNvSpPr/>
          <p:nvPr/>
        </p:nvSpPr>
        <p:spPr>
          <a:xfrm>
            <a:off x="4051080" y="91440"/>
            <a:ext cx="6281280" cy="1024920"/>
          </a:xfrm>
          <a:prstGeom prst="rect">
            <a:avLst/>
          </a:prstGeom>
          <a:noFill/>
          <a:ln>
            <a:noFill/>
          </a:ln>
        </p:spPr>
        <p:style>
          <a:lnRef idx="0"/>
          <a:fillRef idx="0"/>
          <a:effectRef idx="0"/>
          <a:fontRef idx="minor"/>
        </p:style>
        <p:txBody>
          <a:bodyPr lIns="90000" rIns="90000" tIns="45000" bIns="45000">
            <a:noAutofit/>
          </a:bodyPr>
          <a:p>
            <a:pPr>
              <a:lnSpc>
                <a:spcPct val="120000"/>
              </a:lnSpc>
              <a:spcBef>
                <a:spcPts val="1001"/>
              </a:spcBef>
            </a:pPr>
            <a:endParaRPr b="0" lang="en-IN" sz="1800" spc="-1" strike="noStrike">
              <a:latin typeface="Arial"/>
            </a:endParaRPr>
          </a:p>
          <a:p>
            <a:pPr>
              <a:lnSpc>
                <a:spcPct val="120000"/>
              </a:lnSpc>
              <a:spcBef>
                <a:spcPts val="1001"/>
              </a:spcBef>
            </a:pPr>
            <a:endParaRPr b="0" lang="en-IN" sz="1800" spc="-1" strike="noStrike">
              <a:latin typeface="Arial"/>
            </a:endParaRPr>
          </a:p>
        </p:txBody>
      </p:sp>
      <p:pic>
        <p:nvPicPr>
          <p:cNvPr id="140" name="Picture 148" descr=""/>
          <p:cNvPicPr/>
          <p:nvPr/>
        </p:nvPicPr>
        <p:blipFill>
          <a:blip r:embed="rId1"/>
          <a:stretch/>
        </p:blipFill>
        <p:spPr>
          <a:xfrm>
            <a:off x="1554480" y="828720"/>
            <a:ext cx="9417960" cy="5297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2010960" y="35640"/>
            <a:ext cx="9602640" cy="558000"/>
          </a:xfrm>
          <a:prstGeom prst="rect">
            <a:avLst/>
          </a:prstGeom>
          <a:noFill/>
          <a:ln>
            <a:noFill/>
          </a:ln>
        </p:spPr>
        <p:style>
          <a:lnRef idx="0"/>
          <a:fillRef idx="0"/>
          <a:effectRef idx="0"/>
          <a:fontRef idx="minor"/>
        </p:style>
        <p:txBody>
          <a:bodyPr lIns="90000" rIns="90000" tIns="45000" bIns="45000">
            <a:normAutofit/>
          </a:bodyPr>
          <a:p>
            <a:pPr marL="432000" indent="-323640">
              <a:lnSpc>
                <a:spcPct val="100000"/>
              </a:lnSpc>
              <a:spcBef>
                <a:spcPts val="1417"/>
              </a:spcBef>
              <a:buClr>
                <a:srgbClr val="000000"/>
              </a:buClr>
              <a:buSzPct val="45000"/>
              <a:buFont typeface="Wingdings" charset="2"/>
              <a:buChar char=""/>
            </a:pPr>
            <a:r>
              <a:rPr b="0" lang="en-US" sz="2000" spc="-1" strike="noStrike">
                <a:solidFill>
                  <a:srgbClr val="000000"/>
                </a:solidFill>
                <a:latin typeface="Gill Sans MT"/>
                <a:ea typeface="DejaVu Sans"/>
              </a:rPr>
              <a:t>Sign In Page</a:t>
            </a:r>
            <a:endParaRPr b="0" lang="en-IN" sz="2000" spc="-1" strike="noStrike">
              <a:latin typeface="Arial"/>
            </a:endParaRPr>
          </a:p>
        </p:txBody>
      </p:sp>
      <p:pic>
        <p:nvPicPr>
          <p:cNvPr id="142" name="Picture 150" descr=""/>
          <p:cNvPicPr/>
          <p:nvPr/>
        </p:nvPicPr>
        <p:blipFill>
          <a:blip r:embed="rId1"/>
          <a:stretch/>
        </p:blipFill>
        <p:spPr>
          <a:xfrm>
            <a:off x="1280160" y="599040"/>
            <a:ext cx="9761760" cy="54907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186920" y="91440"/>
            <a:ext cx="9602640" cy="1048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3200" spc="-1" strike="noStrike" cap="all">
                <a:solidFill>
                  <a:srgbClr val="000000"/>
                </a:solidFill>
                <a:latin typeface="Gill Sans MT"/>
                <a:ea typeface="DejaVu Sans"/>
              </a:rPr>
              <a:t>Dashboard</a:t>
            </a:r>
            <a:endParaRPr b="0" lang="en-IN" sz="3200" spc="-1" strike="noStrike">
              <a:latin typeface="Arial"/>
            </a:endParaRPr>
          </a:p>
        </p:txBody>
      </p:sp>
      <p:sp>
        <p:nvSpPr>
          <p:cNvPr id="144" name="CustomShape 2"/>
          <p:cNvSpPr/>
          <p:nvPr/>
        </p:nvSpPr>
        <p:spPr>
          <a:xfrm>
            <a:off x="1451520" y="2015640"/>
            <a:ext cx="9602640" cy="3449880"/>
          </a:xfrm>
          <a:prstGeom prst="rect">
            <a:avLst/>
          </a:prstGeom>
          <a:noFill/>
          <a:ln>
            <a:noFill/>
          </a:ln>
        </p:spPr>
        <p:style>
          <a:lnRef idx="0"/>
          <a:fillRef idx="0"/>
          <a:effectRef idx="0"/>
          <a:fontRef idx="minor"/>
        </p:style>
        <p:txBody>
          <a:bodyPr lIns="90000" rIns="90000" tIns="45000" bIns="45000">
            <a:noAutofit/>
          </a:bodyPr>
          <a:p>
            <a:pPr>
              <a:lnSpc>
                <a:spcPct val="107000"/>
              </a:lnSpc>
              <a:spcBef>
                <a:spcPts val="1001"/>
              </a:spcBef>
            </a:pPr>
            <a:endParaRPr b="0" lang="en-IN" sz="1800" spc="-1" strike="noStrike">
              <a:latin typeface="Arial"/>
            </a:endParaRPr>
          </a:p>
          <a:p>
            <a:pPr>
              <a:lnSpc>
                <a:spcPct val="120000"/>
              </a:lnSpc>
              <a:spcBef>
                <a:spcPts val="1001"/>
              </a:spcBef>
            </a:pPr>
            <a:endParaRPr b="0" lang="en-IN" sz="1800" spc="-1" strike="noStrike">
              <a:latin typeface="Arial"/>
            </a:endParaRPr>
          </a:p>
        </p:txBody>
      </p:sp>
      <p:pic>
        <p:nvPicPr>
          <p:cNvPr id="145" name="Picture 153" descr=""/>
          <p:cNvPicPr/>
          <p:nvPr/>
        </p:nvPicPr>
        <p:blipFill>
          <a:blip r:embed="rId1"/>
          <a:stretch/>
        </p:blipFill>
        <p:spPr>
          <a:xfrm>
            <a:off x="844920" y="589680"/>
            <a:ext cx="9853200" cy="5542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457200" y="-274320"/>
            <a:ext cx="9604800" cy="105876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1800" spc="-1" strike="noStrike">
                <a:solidFill>
                  <a:srgbClr val="000000"/>
                </a:solidFill>
                <a:latin typeface="Gill Sans MT"/>
                <a:ea typeface="DejaVu Sans"/>
              </a:rPr>
              <a:t>Features</a:t>
            </a:r>
            <a:endParaRPr b="0" lang="en-IN" sz="1800" spc="-1" strike="noStrike">
              <a:latin typeface="Arial"/>
            </a:endParaRPr>
          </a:p>
        </p:txBody>
      </p:sp>
      <p:pic>
        <p:nvPicPr>
          <p:cNvPr id="147" name="Picture 155" descr=""/>
          <p:cNvPicPr/>
          <p:nvPr/>
        </p:nvPicPr>
        <p:blipFill>
          <a:blip r:embed="rId1"/>
          <a:stretch/>
        </p:blipFill>
        <p:spPr>
          <a:xfrm>
            <a:off x="72360" y="435240"/>
            <a:ext cx="6053760" cy="3404880"/>
          </a:xfrm>
          <a:prstGeom prst="rect">
            <a:avLst/>
          </a:prstGeom>
          <a:ln>
            <a:noFill/>
          </a:ln>
        </p:spPr>
      </p:pic>
      <p:pic>
        <p:nvPicPr>
          <p:cNvPr id="148" name="Picture 156" descr=""/>
          <p:cNvPicPr/>
          <p:nvPr/>
        </p:nvPicPr>
        <p:blipFill>
          <a:blip r:embed="rId2"/>
          <a:stretch/>
        </p:blipFill>
        <p:spPr>
          <a:xfrm>
            <a:off x="6179040" y="447120"/>
            <a:ext cx="6012720" cy="3381840"/>
          </a:xfrm>
          <a:prstGeom prst="rect">
            <a:avLst/>
          </a:prstGeom>
          <a:ln>
            <a:noFill/>
          </a:ln>
        </p:spPr>
      </p:pic>
      <p:pic>
        <p:nvPicPr>
          <p:cNvPr id="149" name="Picture 157" descr=""/>
          <p:cNvPicPr/>
          <p:nvPr/>
        </p:nvPicPr>
        <p:blipFill>
          <a:blip r:embed="rId3"/>
          <a:stretch/>
        </p:blipFill>
        <p:spPr>
          <a:xfrm>
            <a:off x="91440" y="3931920"/>
            <a:ext cx="4205880" cy="2674080"/>
          </a:xfrm>
          <a:prstGeom prst="rect">
            <a:avLst/>
          </a:prstGeom>
          <a:ln>
            <a:noFill/>
          </a:ln>
        </p:spPr>
      </p:pic>
      <p:pic>
        <p:nvPicPr>
          <p:cNvPr id="150" name="Picture 158" descr=""/>
          <p:cNvPicPr/>
          <p:nvPr/>
        </p:nvPicPr>
        <p:blipFill>
          <a:blip r:embed="rId4"/>
          <a:stretch/>
        </p:blipFill>
        <p:spPr>
          <a:xfrm rot="21592200">
            <a:off x="4388760" y="4301640"/>
            <a:ext cx="3929040" cy="2270520"/>
          </a:xfrm>
          <a:prstGeom prst="rect">
            <a:avLst/>
          </a:prstGeom>
          <a:ln>
            <a:noFill/>
          </a:ln>
        </p:spPr>
      </p:pic>
      <p:pic>
        <p:nvPicPr>
          <p:cNvPr id="151" name="Picture 159" descr=""/>
          <p:cNvPicPr/>
          <p:nvPr/>
        </p:nvPicPr>
        <p:blipFill>
          <a:blip r:embed="rId5"/>
          <a:stretch/>
        </p:blipFill>
        <p:spPr>
          <a:xfrm>
            <a:off x="8503920" y="4389120"/>
            <a:ext cx="3774600" cy="21200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183</TotalTime>
  <Application>LibreOffice/6.4.7.2$Linux_X86_64 LibreOffice_project/40$Build-2</Application>
  <Words>159</Words>
  <Paragraphs>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2020-11-11T05:32:47Z</dcterms:created>
  <dc:creator/>
  <dc:description/>
  <dc:language>en-US</dc:language>
  <cp:lastModifiedBy/>
  <dcterms:modified xsi:type="dcterms:W3CDTF">2021-05-27T03:17:09Z</dcterms:modified>
  <cp:revision>5</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10</vt:i4>
  </property>
</Properties>
</file>